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81" r:id="rId3"/>
    <p:sldId id="257" r:id="rId4"/>
    <p:sldId id="258" r:id="rId5"/>
    <p:sldId id="259" r:id="rId6"/>
    <p:sldId id="264" r:id="rId7"/>
    <p:sldId id="263" r:id="rId8"/>
    <p:sldId id="261" r:id="rId9"/>
    <p:sldId id="262" r:id="rId10"/>
    <p:sldId id="266" r:id="rId11"/>
    <p:sldId id="269" r:id="rId12"/>
    <p:sldId id="268" r:id="rId13"/>
    <p:sldId id="282" r:id="rId14"/>
    <p:sldId id="272" r:id="rId15"/>
    <p:sldId id="273" r:id="rId16"/>
    <p:sldId id="274" r:id="rId17"/>
    <p:sldId id="283" r:id="rId18"/>
    <p:sldId id="271" r:id="rId19"/>
    <p:sldId id="28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5pPr>
    <a:lvl6pPr marL="2286000" algn="l" defTabSz="914400" rtl="0" eaLnBrk="1" latinLnBrk="0" hangingPunct="1"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6pPr>
    <a:lvl7pPr marL="2743200" algn="l" defTabSz="914400" rtl="0" eaLnBrk="1" latinLnBrk="0" hangingPunct="1"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7pPr>
    <a:lvl8pPr marL="3200400" algn="l" defTabSz="914400" rtl="0" eaLnBrk="1" latinLnBrk="0" hangingPunct="1"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8pPr>
    <a:lvl9pPr marL="3657600" algn="l" defTabSz="914400" rtl="0" eaLnBrk="1" latinLnBrk="0" hangingPunct="1">
      <a:defRPr sz="9000" b="1" kern="1200">
        <a:solidFill>
          <a:schemeClr val="bg1"/>
        </a:solidFill>
        <a:latin typeface="Enchante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160" autoAdjust="0"/>
  </p:normalViewPr>
  <p:slideViewPr>
    <p:cSldViewPr>
      <p:cViewPr varScale="1">
        <p:scale>
          <a:sx n="104" d="100"/>
          <a:sy n="104" d="100"/>
        </p:scale>
        <p:origin x="174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DEC6B95-4A14-46D9-8266-9B5D9083043E}" type="datetimeFigureOut">
              <a:rPr lang="en-CA"/>
              <a:pPr>
                <a:defRPr/>
              </a:pPr>
              <a:t>2021-01-21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CD717A7-4D18-4297-9BFF-AC6E31C545C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27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9ABA040-5282-483C-94A7-1829F577B7BD}" type="datetimeFigureOut">
              <a:rPr lang="en-CA"/>
              <a:pPr>
                <a:defRPr/>
              </a:pPr>
              <a:t>2021-01-21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48B61D6-1934-48E3-BA3C-F7D4A78C4A3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0239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97392E2C-1D07-45EC-B869-F520EEC58341}" type="slidenum">
              <a:rPr lang="en-CA" sz="1200" smtClean="0"/>
              <a:pPr eaLnBrk="1" hangingPunct="1"/>
              <a:t>1</a:t>
            </a:fld>
            <a:endParaRPr lang="en-CA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C1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0D35B52C-3203-462B-8F55-3DAA59E42442}" type="slidenum">
              <a:rPr lang="en-CA" sz="1200" smtClean="0"/>
              <a:pPr eaLnBrk="1" hangingPunct="1"/>
              <a:t>10</a:t>
            </a:fld>
            <a:endParaRPr lang="en-CA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C2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E61221AE-CE9B-4DED-A6F1-3451B7245240}" type="slidenum">
              <a:rPr lang="en-CA" sz="1200" smtClean="0"/>
              <a:pPr eaLnBrk="1" hangingPunct="1"/>
              <a:t>11</a:t>
            </a:fld>
            <a:endParaRPr lang="en-CA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C3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3E6C020B-40F2-4341-A076-1883B08B5228}" type="slidenum">
              <a:rPr lang="en-CA" sz="1200" smtClean="0"/>
              <a:pPr eaLnBrk="1" hangingPunct="1"/>
              <a:t>12</a:t>
            </a:fld>
            <a:endParaRPr lang="en-CA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C4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01A26813-02A5-4A6A-918D-3079E5150066}" type="slidenum">
              <a:rPr lang="en-CA" sz="1200" smtClean="0"/>
              <a:pPr eaLnBrk="1" hangingPunct="1"/>
              <a:t>13</a:t>
            </a:fld>
            <a:endParaRPr lang="en-CA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D1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7B08B099-0D8B-47AA-8397-E5932F13152D}" type="slidenum">
              <a:rPr lang="en-CA" sz="1200" smtClean="0"/>
              <a:pPr eaLnBrk="1" hangingPunct="1"/>
              <a:t>14</a:t>
            </a:fld>
            <a:endParaRPr lang="en-CA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D2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5A69DE63-0204-4DAC-B711-FAD3BB106944}" type="slidenum">
              <a:rPr lang="en-CA" sz="1200" smtClean="0"/>
              <a:pPr eaLnBrk="1" hangingPunct="1"/>
              <a:t>15</a:t>
            </a:fld>
            <a:endParaRPr lang="en-CA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CA"/>
              <a:t>D3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C9656C99-1B97-4A0A-8FF7-878622FD3493}" type="slidenum">
              <a:rPr lang="en-CA" sz="1200" smtClean="0"/>
              <a:pPr eaLnBrk="1" hangingPunct="1"/>
              <a:t>16</a:t>
            </a:fld>
            <a:endParaRPr lang="en-CA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D4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69B434F8-C6B7-49E5-8C8E-28A61269CF25}" type="slidenum">
              <a:rPr lang="en-CA" sz="1200" smtClean="0"/>
              <a:pPr eaLnBrk="1" hangingPunct="1"/>
              <a:t>17</a:t>
            </a:fld>
            <a:endParaRPr lang="en-CA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 dirty="0"/>
              <a:t>Final Jeopardy Slide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69B434F8-C6B7-49E5-8C8E-28A61269CF25}" type="slidenum">
              <a:rPr lang="en-CA" sz="1200" smtClean="0"/>
              <a:pPr eaLnBrk="1" hangingPunct="1"/>
              <a:t>18</a:t>
            </a:fld>
            <a:endParaRPr lang="en-CA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 dirty="0"/>
              <a:t>Final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69B434F8-C6B7-49E5-8C8E-28A61269CF25}" type="slidenum">
              <a:rPr lang="en-CA" sz="1200" smtClean="0"/>
              <a:pPr eaLnBrk="1" hangingPunct="1"/>
              <a:t>19</a:t>
            </a:fld>
            <a:endParaRPr lang="en-CA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A1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3A981715-4A97-4532-9D21-3895B6136940}" type="slidenum">
              <a:rPr lang="en-CA" sz="1200" smtClean="0"/>
              <a:pPr eaLnBrk="1" hangingPunct="1"/>
              <a:t>2</a:t>
            </a:fld>
            <a:endParaRPr lang="en-CA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A2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4BBD4389-E91B-43B2-9065-2B4848A1A833}" type="slidenum">
              <a:rPr lang="en-CA" sz="1200" smtClean="0"/>
              <a:pPr eaLnBrk="1" hangingPunct="1"/>
              <a:t>3</a:t>
            </a:fld>
            <a:endParaRPr lang="en-CA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A3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DEA91D7F-E476-49FA-B5E6-45F3B6FFD333}" type="slidenum">
              <a:rPr lang="en-CA" sz="1200" smtClean="0"/>
              <a:pPr eaLnBrk="1" hangingPunct="1"/>
              <a:t>4</a:t>
            </a:fld>
            <a:endParaRPr lang="en-CA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A4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92DF1717-7B7B-4779-861A-76A14DFC5E08}" type="slidenum">
              <a:rPr lang="en-CA" sz="1200" smtClean="0"/>
              <a:pPr eaLnBrk="1" hangingPunct="1"/>
              <a:t>5</a:t>
            </a:fld>
            <a:endParaRPr lang="en-CA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 dirty="0"/>
              <a:t>B1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56EEE328-659A-411F-888C-18B7DEB5B9E3}" type="slidenum">
              <a:rPr lang="en-CA" sz="1200" smtClean="0"/>
              <a:pPr eaLnBrk="1" hangingPunct="1"/>
              <a:t>6</a:t>
            </a:fld>
            <a:endParaRPr lang="en-CA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 dirty="0"/>
              <a:t>B2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E7BE69FE-398E-4153-AB7F-BF9A35D598BF}" type="slidenum">
              <a:rPr lang="en-CA" sz="1200" smtClean="0"/>
              <a:pPr eaLnBrk="1" hangingPunct="1"/>
              <a:t>7</a:t>
            </a:fld>
            <a:endParaRPr lang="en-CA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 dirty="0"/>
              <a:t>B3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11ED56BD-54FD-438E-A07F-8C1AE43731F4}" type="slidenum">
              <a:rPr lang="en-CA" sz="1200" smtClean="0"/>
              <a:pPr eaLnBrk="1" hangingPunct="1"/>
              <a:t>8</a:t>
            </a:fld>
            <a:endParaRPr lang="en-CA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CA"/>
              <a:t>B4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1pPr>
            <a:lvl2pPr marL="742950" indent="-28575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2pPr>
            <a:lvl3pPr marL="11430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3pPr>
            <a:lvl4pPr marL="16002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4pPr>
            <a:lvl5pPr marL="2057400" indent="-228600" eaLnBrk="0" hangingPunct="0">
              <a:defRPr sz="9000" b="1">
                <a:solidFill>
                  <a:schemeClr val="bg1"/>
                </a:solidFill>
                <a:latin typeface="Enchanted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0" b="1">
                <a:solidFill>
                  <a:schemeClr val="bg1"/>
                </a:solidFill>
                <a:latin typeface="Enchanted" pitchFamily="18" charset="0"/>
              </a:defRPr>
            </a:lvl9pPr>
          </a:lstStyle>
          <a:p>
            <a:pPr eaLnBrk="1" hangingPunct="1"/>
            <a:fld id="{B3E24827-A1A6-4E0E-8551-0EEA8ADF43A1}" type="slidenum">
              <a:rPr lang="en-CA" sz="1200" smtClean="0"/>
              <a:pPr eaLnBrk="1" hangingPunct="1"/>
              <a:t>9</a:t>
            </a:fld>
            <a:endParaRPr lang="en-CA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1871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2400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4786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279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8446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877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2869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4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764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9413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0148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" Target="../slides/slid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>
                <a:gamma/>
                <a:shade val="40000"/>
                <a:invGamma/>
              </a:schemeClr>
            </a:gs>
            <a:gs pos="50000">
              <a:schemeClr val="accent2"/>
            </a:gs>
            <a:gs pos="100000">
              <a:schemeClr val="accent2">
                <a:gamma/>
                <a:shade val="40000"/>
                <a:invGamma/>
              </a:schemeClr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>
            <a:hlinkClick r:id="rId13" action="ppaction://hlinksldjump"/>
          </p:cNvPr>
          <p:cNvSpPr>
            <a:spLocks noChangeArrowheads="1"/>
          </p:cNvSpPr>
          <p:nvPr userDrawn="1"/>
        </p:nvSpPr>
        <p:spPr bwMode="auto">
          <a:xfrm>
            <a:off x="0" y="4572000"/>
            <a:ext cx="914400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CA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17.xml"/><Relationship Id="rId3" Type="http://schemas.openxmlformats.org/officeDocument/2006/relationships/slide" Target="slide2.xml"/><Relationship Id="rId7" Type="http://schemas.openxmlformats.org/officeDocument/2006/relationships/slide" Target="slide3.xml"/><Relationship Id="rId12" Type="http://schemas.openxmlformats.org/officeDocument/2006/relationships/slide" Target="slide8.xml"/><Relationship Id="rId17" Type="http://schemas.openxmlformats.org/officeDocument/2006/relationships/slide" Target="slide13.xml"/><Relationship Id="rId2" Type="http://schemas.openxmlformats.org/officeDocument/2006/relationships/notesSlide" Target="../notesSlides/notesSlide1.xml"/><Relationship Id="rId16" Type="http://schemas.openxmlformats.org/officeDocument/2006/relationships/slide" Target="slide9.xml"/><Relationship Id="rId20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11" Type="http://schemas.openxmlformats.org/officeDocument/2006/relationships/slide" Target="slide4.xml"/><Relationship Id="rId5" Type="http://schemas.openxmlformats.org/officeDocument/2006/relationships/slide" Target="slide10.xml"/><Relationship Id="rId15" Type="http://schemas.openxmlformats.org/officeDocument/2006/relationships/slide" Target="slide5.xml"/><Relationship Id="rId10" Type="http://schemas.openxmlformats.org/officeDocument/2006/relationships/slide" Target="slide15.xml"/><Relationship Id="rId19" Type="http://schemas.openxmlformats.org/officeDocument/2006/relationships/image" Target="../media/image1.png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64" name="Group 2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793487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/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534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TED TALKS</a:t>
                      </a:r>
                    </a:p>
                  </a:txBody>
                  <a:tcPr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DEFINITIONS</a:t>
                      </a:r>
                    </a:p>
                  </a:txBody>
                  <a:tcPr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TRUE OR FALSE</a:t>
                      </a:r>
                    </a:p>
                  </a:txBody>
                  <a:tcPr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</a:rPr>
                        <a:t>POTPOURRI</a:t>
                      </a:r>
                    </a:p>
                  </a:txBody>
                  <a:tcPr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065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3" action="ppaction://hlinksldjump"/>
                        </a:rPr>
                        <a:t>1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4" action="ppaction://hlinksldjump"/>
                        </a:rPr>
                        <a:t>1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5" action="ppaction://hlinksldjump"/>
                        </a:rPr>
                        <a:t>1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6" action="ppaction://hlinksldjump"/>
                        </a:rPr>
                        <a:t>1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7" action="ppaction://hlinksldjump"/>
                        </a:rPr>
                        <a:t>2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8" action="ppaction://hlinksldjump"/>
                        </a:rPr>
                        <a:t>2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9" action="ppaction://hlinksldjump"/>
                        </a:rPr>
                        <a:t>2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0" action="ppaction://hlinksldjump"/>
                        </a:rPr>
                        <a:t>2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38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1" action="ppaction://hlinksldjump"/>
                        </a:rPr>
                        <a:t>3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2" action="ppaction://hlinksldjump"/>
                        </a:rPr>
                        <a:t>3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3" action="ppaction://hlinksldjump"/>
                        </a:rPr>
                        <a:t>3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4" action="ppaction://hlinksldjump"/>
                        </a:rPr>
                        <a:t>3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973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5" action="ppaction://hlinksldjump"/>
                        </a:rPr>
                        <a:t>4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6" action="ppaction://hlinksldjump"/>
                        </a:rPr>
                        <a:t>4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7" action="ppaction://hlinksldjump"/>
                        </a:rPr>
                        <a:t>4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Narrow" pitchFamily="34" charset="0"/>
                          <a:hlinkClick r:id="rId18" action="ppaction://hlinksldjump"/>
                        </a:rPr>
                        <a:t>4</a:t>
                      </a:r>
                      <a:endParaRPr kumimoji="0" lang="en-US" sz="6600" b="1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 Narrow" pitchFamily="34" charset="0"/>
                      </a:endParaRPr>
                    </a:p>
                  </a:txBody>
                  <a:tcPr marL="0" marR="0" marT="0" marB="0" anchor="ctr" anchorCtr="1" horzOverflow="overflow"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2">
                            <a:gamma/>
                            <a:shade val="56078"/>
                            <a:invGamma/>
                          </a:schemeClr>
                        </a:gs>
                        <a:gs pos="100000">
                          <a:schemeClr val="accent2"/>
                        </a:gs>
                      </a:gsLst>
                      <a:lin ang="27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2082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165350"/>
            <a:ext cx="1150938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3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663" y="2149475"/>
            <a:ext cx="11509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4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2149475"/>
            <a:ext cx="11509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5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663" y="2149475"/>
            <a:ext cx="11509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6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90925"/>
            <a:ext cx="1150938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7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663" y="3600450"/>
            <a:ext cx="11509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8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3600450"/>
            <a:ext cx="11509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9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663" y="3600450"/>
            <a:ext cx="11509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0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029200"/>
            <a:ext cx="1150938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1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663" y="5038725"/>
            <a:ext cx="11509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2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5038725"/>
            <a:ext cx="11509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3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663" y="5038725"/>
            <a:ext cx="11509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4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492875"/>
            <a:ext cx="1150938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5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663" y="6502400"/>
            <a:ext cx="1150937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6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663" y="6502400"/>
            <a:ext cx="11509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97" name="Picture 250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9663" y="6502400"/>
            <a:ext cx="1150937" cy="13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hlinkClick r:id="rId20" action="ppaction://hlinksldjump"/>
          </p:cNvPr>
          <p:cNvSpPr/>
          <p:nvPr/>
        </p:nvSpPr>
        <p:spPr bwMode="auto">
          <a:xfrm>
            <a:off x="6858000" y="0"/>
            <a:ext cx="2286000" cy="990600"/>
          </a:xfrm>
          <a:prstGeom prst="rect">
            <a:avLst/>
          </a:prstGeom>
          <a:solidFill>
            <a:schemeClr val="accent1">
              <a:alpha val="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9000" b="1" i="0" u="none" strike="noStrike" cap="none" normalizeH="0" baseline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nchanted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990600" y="1677412"/>
            <a:ext cx="716280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WOMEN ARE MORE PROFICIENT AT MULTITASKING THAN 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066800" y="1319748"/>
            <a:ext cx="7162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THREE TYPES OF NETWORKS ARE CENTRALIZED, DECENTRALIZED AND WEBBED NETWORKS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990600" y="1066800"/>
            <a:ext cx="71628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REFLECTIVE SYSTEM DEALS PRIMARILY WITH UNCONTROLLED AND EFFORTLESS PROCESSES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833438" y="962085"/>
            <a:ext cx="747236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WITHIN CULTURAL AND CRITICAL THEORIES, THE FOCUS OF TEACHING IS RAISING CONSCIOUSNESS AND PROMOTING ACTIVISM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1163638"/>
            <a:ext cx="71628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 A 404 PLENARY, THE ANIMAL INCORRECTLY SPELLED BY A STUDENT USING THE TOP-DOWN APPROACH TO LITERACY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990600" y="1163638"/>
            <a:ext cx="71628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 A 401 PLENARY, THE CELEBRITY BRENT USED TO PERSONIFY CAUCASIONIST, MIDDLE-CLASSIST, AND PATRIARCHAL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066800" y="1239838"/>
            <a:ext cx="7162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 A RECENT 402 PLENARY, THE FLYING OBJECT THAT NEARLY HIT ONE OF BRENT’S TEACHERS IN THE 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762000" y="838200"/>
            <a:ext cx="71628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ACCORDING TO KEN ROBINSON, THIS HISTORICAL FIGURE WOULD HAVE BEEN A VERY ANNOYING CHILD, STUDENT, OR PEER</a:t>
            </a:r>
          </a:p>
        </p:txBody>
      </p:sp>
    </p:spTree>
    <p:extLst>
      <p:ext uri="{BB962C8B-B14F-4D97-AF65-F5344CB8AC3E}">
        <p14:creationId xmlns:p14="http://schemas.microsoft.com/office/powerpoint/2010/main" val="49879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81000" y="2703255"/>
            <a:ext cx="8382000" cy="255454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16000" b="0" dirty="0">
                <a:gradFill>
                  <a:gsLst>
                    <a:gs pos="0">
                      <a:srgbClr val="FFFFFF"/>
                    </a:gs>
                    <a:gs pos="7001">
                      <a:srgbClr val="E6E6E6"/>
                    </a:gs>
                    <a:gs pos="32001">
                      <a:srgbClr val="7D8496"/>
                    </a:gs>
                    <a:gs pos="47000">
                      <a:srgbClr val="E6E6E6"/>
                    </a:gs>
                    <a:gs pos="85001">
                      <a:srgbClr val="7D8496"/>
                    </a:gs>
                    <a:gs pos="100000">
                      <a:srgbClr val="E6E6E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/>
                  </a:outerShdw>
                </a:effectLst>
                <a:latin typeface="Gyparody" pitchFamily="2" charset="0"/>
              </a:rPr>
              <a:t>Jeopardy!</a:t>
            </a:r>
          </a:p>
        </p:txBody>
      </p:sp>
      <p:sp>
        <p:nvSpPr>
          <p:cNvPr id="6" name="Rectangle 5"/>
          <p:cNvSpPr/>
          <p:nvPr/>
        </p:nvSpPr>
        <p:spPr>
          <a:xfrm>
            <a:off x="609600" y="1213009"/>
            <a:ext cx="7772400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13800" cap="none" spc="0" dirty="0">
                <a:ln w="11430"/>
                <a:gradFill>
                  <a:gsLst>
                    <a:gs pos="43000">
                      <a:schemeClr val="bg1">
                        <a:lumMod val="95000"/>
                      </a:schemeClr>
                    </a:gs>
                    <a:gs pos="0">
                      <a:srgbClr val="FF0000"/>
                    </a:gs>
                    <a:gs pos="33000">
                      <a:srgbClr val="FF0000"/>
                    </a:gs>
                    <a:gs pos="58000">
                      <a:srgbClr val="C00000"/>
                    </a:gs>
                    <a:gs pos="100000">
                      <a:srgbClr val="FF0000"/>
                    </a:gs>
                  </a:gsLst>
                  <a:lin ang="5400000" scaled="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j-lt"/>
              </a:rPr>
              <a:t>FINAL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1066800"/>
            <a:ext cx="71628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5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IN 8 WORDS OR LESS, PROVIDE YOUR GROUP’S BEST DEFINITION OF THE WORD “TEACHING”</a:t>
            </a:r>
          </a:p>
        </p:txBody>
      </p:sp>
      <p:pic>
        <p:nvPicPr>
          <p:cNvPr id="2" name="Jeopardy_Think_Music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636412" y="580292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98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3137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914400" y="1114485"/>
            <a:ext cx="73914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BESIDES MASTERY AND PURPOSE, THE THIRD FUNDAMENTAL ASPECT OF OPERATING BUSINESSES IN DAN PINK’S TED TALK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990600" y="1447800"/>
            <a:ext cx="7162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8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“I SHAKE THINGS UP, THEREFORE I AM” WAS A STATEMENT MADE ABOUT METAPHORS BY THIS TED TALKER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33400" y="1114485"/>
            <a:ext cx="80772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PROBLEM BEING REFERRED TO IN THE FOLLOWING STATEMENT MADE BY ERIN </a:t>
            </a:r>
            <a:r>
              <a:rPr lang="en-US" sz="48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McKEAN</a:t>
            </a: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: “DON’T BLAME THE HAM FOR THE SMALL PAN”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838200" y="962085"/>
            <a:ext cx="74676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ACCORDING TO BARRY SCHWARTZ IN THE “PARADOX OF CHOICE”, THIS IS THE SECRET TO HAPPINESS  (HINT: 2 WORDS ONLY)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762000" y="930275"/>
            <a:ext cx="76962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 SPECIFIC TYPE OF INTENSE (USUALLY SOLITARY) PRACTICE THAT TESTS THE LIMITS OF ONE’S CURRENT ABILITIES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1003300" y="833021"/>
            <a:ext cx="71628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ctr">
              <a:spcBef>
                <a:spcPct val="50000"/>
              </a:spcBef>
              <a:defRPr sz="48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A SET OF THEORIES THAT FOCUS ON HOW “AGENTS” IN A SYSTEM MUST COHERE IN ORDER FOR THE GRANDER SYSTEM TO REMAIN VIABLE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990600" y="1395948"/>
            <a:ext cx="7162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 GREEK WORD USED OFTEN IN 401, MEANING “SPIRITUAL KNOWLEDGE OR DEEP INSIGHT”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685800" y="833021"/>
            <a:ext cx="8001000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SYSTEMS THAT ARE SPONTANEOUS, UNPREDICATABLE, IRREDUCIBLE, CONTEXTUAL, VIBRANTLY SUFFICIENT, AND ADAPTIVE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00"/>
      </a:hlink>
      <a:folHlink>
        <a:srgbClr val="003366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0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nchante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000" b="1" i="0" u="none" strike="noStrike" cap="none" normalizeH="0" baseline="0" smtClean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Enchanted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FFFF00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66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363</Words>
  <Application>Microsoft Office PowerPoint</Application>
  <PresentationFormat>On-screen Show (4:3)</PresentationFormat>
  <Paragraphs>76</Paragraphs>
  <Slides>19</Slides>
  <Notes>19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Calibri</vt:lpstr>
      <vt:lpstr>Enchanted</vt:lpstr>
      <vt:lpstr>Gyparody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Cooksley</dc:creator>
  <cp:lastModifiedBy>Tim Cooksley</cp:lastModifiedBy>
  <cp:revision>79</cp:revision>
  <dcterms:created xsi:type="dcterms:W3CDTF">2005-05-16T02:21:07Z</dcterms:created>
  <dcterms:modified xsi:type="dcterms:W3CDTF">2021-01-22T01:44:33Z</dcterms:modified>
</cp:coreProperties>
</file>